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6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36C6-62BA-BD4A-906E-53885CC452DD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D6DE-91B6-A24F-8DC6-83B3C46E5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758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36C6-62BA-BD4A-906E-53885CC452DD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D6DE-91B6-A24F-8DC6-83B3C46E5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903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36C6-62BA-BD4A-906E-53885CC452DD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D6DE-91B6-A24F-8DC6-83B3C46E5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473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36C6-62BA-BD4A-906E-53885CC452DD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D6DE-91B6-A24F-8DC6-83B3C46E5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323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36C6-62BA-BD4A-906E-53885CC452DD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D6DE-91B6-A24F-8DC6-83B3C46E5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137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36C6-62BA-BD4A-906E-53885CC452DD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D6DE-91B6-A24F-8DC6-83B3C46E5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897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36C6-62BA-BD4A-906E-53885CC452DD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D6DE-91B6-A24F-8DC6-83B3C46E5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46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36C6-62BA-BD4A-906E-53885CC452DD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D6DE-91B6-A24F-8DC6-83B3C46E5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720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36C6-62BA-BD4A-906E-53885CC452DD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D6DE-91B6-A24F-8DC6-83B3C46E5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79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36C6-62BA-BD4A-906E-53885CC452DD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D6DE-91B6-A24F-8DC6-83B3C46E5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211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36C6-62BA-BD4A-906E-53885CC452DD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D6DE-91B6-A24F-8DC6-83B3C46E5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484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636C6-62BA-BD4A-906E-53885CC452DD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8D6DE-91B6-A24F-8DC6-83B3C46E5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333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6-03-31 at 15.47.5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0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064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Ted Turner</dc:creator>
  <cp:lastModifiedBy>Ted Turner</cp:lastModifiedBy>
  <cp:revision>1</cp:revision>
  <dcterms:created xsi:type="dcterms:W3CDTF">2016-03-31T14:46:45Z</dcterms:created>
  <dcterms:modified xsi:type="dcterms:W3CDTF">2016-03-31T14:50:28Z</dcterms:modified>
</cp:coreProperties>
</file>